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293" r:id="rId37"/>
    <p:sldId id="291" r:id="rId38"/>
    <p:sldId id="286" r:id="rId39"/>
    <p:sldId id="294" r:id="rId40"/>
    <p:sldId id="295" r:id="rId41"/>
    <p:sldId id="296" r:id="rId42"/>
    <p:sldId id="297" r:id="rId43"/>
    <p:sldId id="299" r:id="rId44"/>
    <p:sldId id="300" r:id="rId45"/>
    <p:sldId id="298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00"/>
            <p14:sldId id="298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694" autoAdjust="0"/>
  </p:normalViewPr>
  <p:slideViewPr>
    <p:cSldViewPr snapToGrid="0">
      <p:cViewPr>
        <p:scale>
          <a:sx n="50" d="100"/>
          <a:sy n="50" d="100"/>
        </p:scale>
        <p:origin x="556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48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Agile: </a:t>
            </a:r>
            <a:r>
              <a:rPr lang="en-US" b="0" dirty="0"/>
              <a:t>simplification, small experiments, small iterations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1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4.wdp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FB82-64F4-40F9-8663-75B2E77E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702494" y="1924279"/>
            <a:ext cx="8787012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3F6DF6-945F-4F0F-89FB-7D5723246C0F}"/>
              </a:ext>
            </a:extLst>
          </p:cNvPr>
          <p:cNvGrpSpPr>
            <a:grpSpLocks/>
          </p:cNvGrpSpPr>
          <p:nvPr/>
        </p:nvGrpSpPr>
        <p:grpSpPr>
          <a:xfrm>
            <a:off x="1490542" y="2214797"/>
            <a:ext cx="9210915" cy="2428405"/>
            <a:chOff x="1338147" y="2230243"/>
            <a:chExt cx="9210915" cy="2397512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D3777CB-7527-43B2-A77B-EA8FBA12E86C}"/>
                </a:ext>
              </a:extLst>
            </p:cNvPr>
            <p:cNvSpPr/>
            <p:nvPr/>
          </p:nvSpPr>
          <p:spPr>
            <a:xfrm>
              <a:off x="1338147" y="2308302"/>
              <a:ext cx="3267307" cy="2241395"/>
            </a:xfrm>
            <a:prstGeom prst="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" name="Arrow: Notched Right 3">
              <a:extLst>
                <a:ext uri="{FF2B5EF4-FFF2-40B4-BE49-F238E27FC236}">
                  <a16:creationId xmlns:a16="http://schemas.microsoft.com/office/drawing/2014/main" id="{777813F5-44C5-4496-A4FB-1CF1D76224B3}"/>
                </a:ext>
              </a:extLst>
            </p:cNvPr>
            <p:cNvSpPr/>
            <p:nvPr/>
          </p:nvSpPr>
          <p:spPr>
            <a:xfrm>
              <a:off x="4285789" y="2230243"/>
              <a:ext cx="3289609" cy="2397512"/>
            </a:xfrm>
            <a:prstGeom prst="notched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Arrow: Notched Right 5">
              <a:extLst>
                <a:ext uri="{FF2B5EF4-FFF2-40B4-BE49-F238E27FC236}">
                  <a16:creationId xmlns:a16="http://schemas.microsoft.com/office/drawing/2014/main" id="{86CB0EAD-D434-4D6E-820D-5D98DD701456}"/>
                </a:ext>
              </a:extLst>
            </p:cNvPr>
            <p:cNvSpPr/>
            <p:nvPr/>
          </p:nvSpPr>
          <p:spPr>
            <a:xfrm>
              <a:off x="7259453" y="2230243"/>
              <a:ext cx="3289609" cy="2397512"/>
            </a:xfrm>
            <a:prstGeom prst="notchedRightArrow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419</Words>
  <Application>Microsoft Office PowerPoint</Application>
  <PresentationFormat>Widescreen</PresentationFormat>
  <Paragraphs>162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108</cp:revision>
  <dcterms:created xsi:type="dcterms:W3CDTF">2019-08-28T12:37:08Z</dcterms:created>
  <dcterms:modified xsi:type="dcterms:W3CDTF">2019-09-10T13:57:25Z</dcterms:modified>
</cp:coreProperties>
</file>